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75" r:id="rId4"/>
    <p:sldId id="258" r:id="rId5"/>
    <p:sldId id="259" r:id="rId6"/>
    <p:sldId id="260" r:id="rId7"/>
    <p:sldId id="261" r:id="rId8"/>
    <p:sldId id="263" r:id="rId9"/>
    <p:sldId id="277" r:id="rId10"/>
    <p:sldId id="285" r:id="rId11"/>
    <p:sldId id="265" r:id="rId12"/>
    <p:sldId id="286" r:id="rId13"/>
    <p:sldId id="276" r:id="rId14"/>
    <p:sldId id="284" r:id="rId15"/>
    <p:sldId id="278" r:id="rId16"/>
    <p:sldId id="279" r:id="rId17"/>
    <p:sldId id="280" r:id="rId18"/>
    <p:sldId id="281" r:id="rId19"/>
    <p:sldId id="282" r:id="rId20"/>
    <p:sldId id="266" r:id="rId21"/>
    <p:sldId id="283" r:id="rId22"/>
    <p:sldId id="26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07" autoAdjust="0"/>
  </p:normalViewPr>
  <p:slideViewPr>
    <p:cSldViewPr>
      <p:cViewPr varScale="1">
        <p:scale>
          <a:sx n="97" d="100"/>
          <a:sy n="97" d="100"/>
        </p:scale>
        <p:origin x="192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BCBFA-F226-48B6-A487-A2577D3D157C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900B1-AB8C-4F47-B94F-75F6C95204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BCBFA-F226-48B6-A487-A2577D3D157C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900B1-AB8C-4F47-B94F-75F6C95204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BCBFA-F226-48B6-A487-A2577D3D157C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900B1-AB8C-4F47-B94F-75F6C95204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BCBFA-F226-48B6-A487-A2577D3D157C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900B1-AB8C-4F47-B94F-75F6C95204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BCBFA-F226-48B6-A487-A2577D3D157C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900B1-AB8C-4F47-B94F-75F6C95204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BCBFA-F226-48B6-A487-A2577D3D157C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900B1-AB8C-4F47-B94F-75F6C95204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BCBFA-F226-48B6-A487-A2577D3D157C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900B1-AB8C-4F47-B94F-75F6C95204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BCBFA-F226-48B6-A487-A2577D3D157C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900B1-AB8C-4F47-B94F-75F6C95204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BCBFA-F226-48B6-A487-A2577D3D157C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900B1-AB8C-4F47-B94F-75F6C95204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BCBFA-F226-48B6-A487-A2577D3D157C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900B1-AB8C-4F47-B94F-75F6C95204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BCBFA-F226-48B6-A487-A2577D3D157C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900B1-AB8C-4F47-B94F-75F6C95204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 userDrawn="1"/>
        </p:nvSpPr>
        <p:spPr>
          <a:xfrm>
            <a:off x="179512" y="188640"/>
            <a:ext cx="8784976" cy="6480720"/>
          </a:xfrm>
          <a:prstGeom prst="round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noFill/>
              </a:ln>
            </a:endParaRPr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556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9" name="Picture 7" descr="http://s43.radikal.ru/i102/0901/35/72544a67e659.jpg"/>
          <p:cNvPicPr>
            <a:picLocks noChangeAspect="1" noChangeArrowheads="1"/>
          </p:cNvPicPr>
          <p:nvPr userDrawn="1"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5373216"/>
            <a:ext cx="3168352" cy="1331080"/>
          </a:xfrm>
          <a:prstGeom prst="rect">
            <a:avLst/>
          </a:prstGeom>
          <a:noFill/>
        </p:spPr>
      </p:pic>
      <p:pic>
        <p:nvPicPr>
          <p:cNvPr id="19" name="Picture 7" descr="http://s43.radikal.ru/i102/0901/35/72544a67e659.jpg"/>
          <p:cNvPicPr>
            <a:picLocks noChangeAspect="1" noChangeArrowheads="1"/>
          </p:cNvPicPr>
          <p:nvPr userDrawn="1"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5373216"/>
            <a:ext cx="3168352" cy="1331080"/>
          </a:xfrm>
          <a:prstGeom prst="rect">
            <a:avLst/>
          </a:prstGeom>
          <a:noFill/>
        </p:spPr>
      </p:pic>
      <p:pic>
        <p:nvPicPr>
          <p:cNvPr id="20" name="Picture 7" descr="http://s43.radikal.ru/i102/0901/35/72544a67e659.jpg"/>
          <p:cNvPicPr>
            <a:picLocks noChangeAspect="1" noChangeArrowheads="1"/>
          </p:cNvPicPr>
          <p:nvPr userDrawn="1"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5373216"/>
            <a:ext cx="3168352" cy="1331080"/>
          </a:xfrm>
          <a:prstGeom prst="rect">
            <a:avLst/>
          </a:prstGeom>
          <a:noFill/>
        </p:spPr>
      </p:pic>
      <p:pic>
        <p:nvPicPr>
          <p:cNvPr id="16386" name="Picture 2" descr="http://img-fotki.yandex.ru/get/5603/svetlera.233/0_5a2e8_6ca8761b_XS.jpg"/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467544" y="5157192"/>
            <a:ext cx="1229177" cy="1321695"/>
          </a:xfrm>
          <a:prstGeom prst="rect">
            <a:avLst/>
          </a:prstGeom>
          <a:noFill/>
        </p:spPr>
      </p:pic>
      <p:pic>
        <p:nvPicPr>
          <p:cNvPr id="16388" name="Picture 4" descr="http://img-fotki.yandex.ru/get/5905/svetlera.233/0_5a2e0_a1798d9c_L.png"/>
          <p:cNvPicPr>
            <a:picLocks noChangeAspect="1" noChangeArrowheads="1"/>
          </p:cNvPicPr>
          <p:nvPr userDrawn="1"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0" y="0"/>
            <a:ext cx="1405034" cy="1152128"/>
          </a:xfrm>
          <a:prstGeom prst="rect">
            <a:avLst/>
          </a:prstGeom>
          <a:noFill/>
        </p:spPr>
      </p:pic>
      <p:sp>
        <p:nvSpPr>
          <p:cNvPr id="16390" name="AutoShape 6" descr="http://img-fotki.yandex.ru/get/5905/svetlera.233/0_5a2e9_2bfbcf22_L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2" name="Picture 8" descr="http://img-fotki.yandex.ru/get/5905/svetlera.233/0_5a2e9_2bfbcf22_L.png"/>
          <p:cNvPicPr>
            <a:picLocks noChangeAspect="1" noChangeArrowheads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4653136"/>
            <a:ext cx="1240185" cy="173695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764705"/>
            <a:ext cx="6984776" cy="3216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Муниципальное автономное дошкольное образовательное учреждение детский сад № 7 «Золотой ключик».</a:t>
            </a:r>
            <a:br>
              <a:rPr lang="ru-RU" alt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lang="ru-RU" alt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alt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Экологический проект:</a:t>
            </a:r>
            <a:br>
              <a:rPr lang="ru-RU" alt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alt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«Огород на окне» </a:t>
            </a:r>
            <a:br>
              <a:rPr lang="ru-RU" alt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altLang="ru-RU" sz="24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</a:t>
            </a:r>
            <a:r>
              <a:rPr lang="en-US" altLang="ru-RU" sz="24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II</a:t>
            </a:r>
            <a:r>
              <a:rPr lang="ru-RU" altLang="ru-RU" sz="24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младшей группе.</a:t>
            </a:r>
            <a:br>
              <a:rPr lang="ru-RU" altLang="ru-RU" sz="3200" b="1" i="1" dirty="0">
                <a:solidFill>
                  <a:schemeClr val="accent3">
                    <a:lumMod val="50000"/>
                  </a:schemeClr>
                </a:solidFill>
                <a:latin typeface="Arial"/>
                <a:ea typeface="+mj-ea"/>
                <a:cs typeface="Arial"/>
              </a:rPr>
            </a:br>
            <a:br>
              <a:rPr lang="ru-RU" altLang="ru-RU" sz="900" b="1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</a:br>
            <a:endParaRPr lang="ru-RU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20072" y="4365104"/>
            <a:ext cx="2664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u="sng" dirty="0">
                <a:latin typeface="Monotype Corsiva" pitchFamily="66" charset="0"/>
              </a:rPr>
              <a:t>Автор :</a:t>
            </a:r>
            <a:r>
              <a:rPr lang="ru-RU" i="1" dirty="0">
                <a:latin typeface="Monotype Corsiva" pitchFamily="66" charset="0"/>
              </a:rPr>
              <a:t> Деринг Лейла Михайловна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Monotype Corsiva" pitchFamily="66" charset="0"/>
              </a:rPr>
              <a:t>Воспитатель.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23"/>
          <a:stretch/>
        </p:blipFill>
        <p:spPr>
          <a:xfrm>
            <a:off x="611560" y="3002284"/>
            <a:ext cx="5184576" cy="2388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8899" y="817325"/>
            <a:ext cx="3489617" cy="252028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88640"/>
            <a:ext cx="4123124" cy="30923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5776" y="2852936"/>
            <a:ext cx="4576550" cy="31633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32656"/>
            <a:ext cx="6768752" cy="1152128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Систематические наблюдения за ростом растений позволяют детям получить естественнонаучные знания и представления: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3768" y="1556792"/>
            <a:ext cx="3711386" cy="20876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3356992"/>
            <a:ext cx="2886668" cy="24322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4088" y="2780928"/>
            <a:ext cx="3096344" cy="304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66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724356"/>
            <a:ext cx="3839217" cy="45768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1700808"/>
            <a:ext cx="4371278" cy="327845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21688" y="476671"/>
            <a:ext cx="2926776" cy="2304257"/>
          </a:xfrm>
        </p:spPr>
        <p:txBody>
          <a:bodyPr/>
          <a:lstStyle/>
          <a:p>
            <a:pPr algn="l"/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Посадили огород, </a:t>
            </a:r>
            <a:b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Посмотрите, что растет. </a:t>
            </a:r>
            <a:b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Будем мы ухаживать, </a:t>
            </a:r>
            <a:b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Будем поливать. </a:t>
            </a:r>
            <a:b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Будем за росточками Дружно наблюдать…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1880" y="3284984"/>
            <a:ext cx="4917491" cy="25984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576" y="548680"/>
            <a:ext cx="3816424" cy="327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907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003232" cy="936104"/>
          </a:xfrm>
        </p:spPr>
        <p:txBody>
          <a:bodyPr/>
          <a:lstStyle/>
          <a:p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пока наш огород подрастает, </a:t>
            </a:r>
            <a:b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пальчиковую гимнастику мы поиграем: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124744"/>
            <a:ext cx="3913294" cy="29349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3717032"/>
            <a:ext cx="3648405" cy="27363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8064" y="1196752"/>
            <a:ext cx="3456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девчушки Зиночки, Овощи в корзиночке:</a:t>
            </a:r>
          </a:p>
          <a:p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пузатый кабачок, Положила на бочок,</a:t>
            </a:r>
          </a:p>
          <a:p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Перец и морковку, Уложила ловко,</a:t>
            </a:r>
          </a:p>
          <a:p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Помидор и огурец, Наша Зина – МОЛОДЕЦ!</a:t>
            </a:r>
          </a:p>
        </p:txBody>
      </p:sp>
    </p:spTree>
    <p:extLst>
      <p:ext uri="{BB962C8B-B14F-4D97-AF65-F5344CB8AC3E}">
        <p14:creationId xmlns:p14="http://schemas.microsoft.com/office/powerpoint/2010/main" val="2261105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7427168" cy="1012974"/>
          </a:xfrm>
        </p:spPr>
        <p:txBody>
          <a:bodyPr/>
          <a:lstStyle/>
          <a:p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Пересаживание тыквы в горшочек побольше….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124744"/>
            <a:ext cx="3552395" cy="266429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3356992"/>
            <a:ext cx="3960440" cy="29703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6764" y="1417638"/>
            <a:ext cx="3264363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55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6016" y="1600676"/>
            <a:ext cx="3888432" cy="35763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068960"/>
            <a:ext cx="4311976" cy="33123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260648"/>
            <a:ext cx="3588269" cy="268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36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075240" cy="936104"/>
          </a:xfrm>
        </p:spPr>
        <p:txBody>
          <a:bodyPr/>
          <a:lstStyle/>
          <a:p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занятие – </a:t>
            </a:r>
            <a:br>
              <a:rPr lang="ru-RU" sz="28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«Витамины с грядки»: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1484784"/>
            <a:ext cx="4361333" cy="44938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408"/>
          <a:stretch/>
        </p:blipFill>
        <p:spPr>
          <a:xfrm>
            <a:off x="4499992" y="1340768"/>
            <a:ext cx="4104455" cy="461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030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4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начинается с семечка…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303" y="1038418"/>
            <a:ext cx="2880320" cy="21602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2657" y="1016732"/>
            <a:ext cx="2957241" cy="22179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463" y="3501009"/>
            <a:ext cx="3035829" cy="22768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9952" y="3501009"/>
            <a:ext cx="3714158" cy="222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33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332656"/>
            <a:ext cx="4320480" cy="26498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476672"/>
            <a:ext cx="3816424" cy="28623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9752" y="3140968"/>
            <a:ext cx="4320479" cy="288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6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475656" y="404664"/>
            <a:ext cx="6982544" cy="1008111"/>
          </a:xfrm>
        </p:spPr>
        <p:txBody>
          <a:bodyPr/>
          <a:lstStyle/>
          <a:p>
            <a:pPr algn="l"/>
            <a:r>
              <a:rPr lang="ru-RU" altLang="ru-RU" sz="2800" b="1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</a:t>
            </a:r>
            <a:r>
              <a:rPr lang="ru-RU" alt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познавательный, исследовательский, творческий, групповой.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115616" y="1412776"/>
            <a:ext cx="6656784" cy="4320480"/>
          </a:xfrm>
        </p:spPr>
        <p:txBody>
          <a:bodyPr/>
          <a:lstStyle/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</a:pP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2800" b="1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реализации: 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март-апрель 2016г. 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(краткосрочный).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</a:pP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sz="2800" b="1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воспитатели, дети второй младшей группы, родители воспитанников.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</a:pP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sz="2800" b="1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что дети должны знать о «зеленых витаминах».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</a:pPr>
            <a:r>
              <a:rPr lang="ru-RU" alt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sz="2800" b="1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и материалы : 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контейнеры, земля, луковицы, семена, совочки, мини-инвентарь, лейки с водой.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32656"/>
            <a:ext cx="6984776" cy="525658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нашем проекте, участвовали разнообразные овощные культуры (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лук, горошек, укроп, тыква, овес, щавель и др.), </a:t>
            </a: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так же некоторые цветочные растения (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бархатцы, гвоздика, календула). </a:t>
            </a: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Происходящие изменения – быстрые, яркие, наглядные: положили в землю семечко, сказали волшебные слова – глядишь, через несколько дней пробились к свету первые ростки. День за днём набирают они силу, растут, радуя ребят своей зеленью.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685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332657"/>
            <a:ext cx="7200800" cy="4824536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Огород на окне стал хорошим подспорьем и помощником в воспитании у детей экологической культуры, создание правильного отношения к живой природе. Он способен расширить представление детей о растениях, об условиях , необходимых для роста и развития, развивать этическое чувство, умение радоваться красоте выращиваемых растений и результатам своего труда.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4311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2736304"/>
          </a:xfrm>
        </p:spPr>
        <p:txBody>
          <a:bodyPr/>
          <a:lstStyle/>
          <a:p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Спасибо за внимание!</a:t>
            </a:r>
            <a:br>
              <a:rPr lang="ru-RU" i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Приглашаем к сотрудничеству!</a:t>
            </a:r>
          </a:p>
        </p:txBody>
      </p:sp>
    </p:spTree>
    <p:extLst>
      <p:ext uri="{BB962C8B-B14F-4D97-AF65-F5344CB8AC3E}">
        <p14:creationId xmlns:p14="http://schemas.microsoft.com/office/powerpoint/2010/main" val="1845970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548681"/>
            <a:ext cx="6120680" cy="4680519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"Пустая голова не рассуждает: чем больше опыта, тем больше способна она рассуждать". </a:t>
            </a:r>
            <a:br>
              <a:rPr lang="ru-RU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lang="ru-RU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lang="ru-RU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П. П. Блонский.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077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9752" y="404664"/>
            <a:ext cx="40186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1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Актуальность:</a:t>
            </a:r>
            <a:endParaRPr kumimoji="0" lang="ru-RU" sz="1800" b="1" i="1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112550"/>
            <a:ext cx="61926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1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Дети младшего дошкольного возраста, в недостаточной степени имеют представления о растениях, о том, где они растут и о необходимых условиях для их роста. Их интерес к познавательно-исследовательской деятельности еще недостаточно развит. Исследовательская, поисковая активность – естественное состояние ребенка, он настроен на познание мира. Исследовать, открывать, изучать – значит сделать шаг в неизведанное и непознанное. </a:t>
            </a:r>
            <a:endParaRPr kumimoji="0" lang="ru-RU" sz="2400" b="0" i="1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371600" y="548681"/>
            <a:ext cx="7086600" cy="648071"/>
          </a:xfrm>
        </p:spPr>
        <p:txBody>
          <a:bodyPr/>
          <a:lstStyle/>
          <a:p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результат: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1196752"/>
            <a:ext cx="6584776" cy="4248472"/>
          </a:xfrm>
        </p:spPr>
        <p:txBody>
          <a:bodyPr/>
          <a:lstStyle/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ru-RU" sz="22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получат знания о том, что растения живые, их поливают, сажают, выращивают из семян, создают благоприятные условия для их роста. Дети получат представления о труде взрослых, научатся правильно называть трудовые действия. Проводимая работа позволяет воспитывать трудолюбие, бережное отношение к растениям, умение замечать красоту растительного мира. Все участники проекта (дети, воспитатели, родители) получат положительные эмоции от полученных результатов.</a:t>
            </a:r>
            <a:endParaRPr lang="ru-RU" sz="2200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404665"/>
            <a:ext cx="6982544" cy="792087"/>
          </a:xfrm>
        </p:spPr>
        <p:txBody>
          <a:bodyPr/>
          <a:lstStyle/>
          <a:p>
            <a:r>
              <a:rPr lang="ru-RU" sz="36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052736"/>
            <a:ext cx="6768752" cy="4464496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i="1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800" b="1" i="1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 – подготовительный:</a:t>
            </a:r>
          </a:p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ru-RU" alt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работа (с детьми): беседа с детьми о пользе зелёного лука, укропа, горошка; подбор художественной литературы, пословиц, поговорок, стихов, сказок, загадок о луке. Подбор дидактических игр; беседы с рассматриванием тематических картинок; индивидуальные беседы; рекомендации; наглядные информационные материалы. Изготовление атрибутов для оформления огорода.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866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i="1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 – исследовательский:</a:t>
            </a:r>
            <a:endParaRPr lang="ru-RU" sz="3200" b="1" i="1" u="sng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403648" y="764704"/>
            <a:ext cx="7488832" cy="50817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семян, подготовка и посадка укропа: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95"/>
          <a:stretch/>
        </p:blipFill>
        <p:spPr>
          <a:xfrm>
            <a:off x="279249" y="1334188"/>
            <a:ext cx="2855474" cy="21677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2750" y="1438562"/>
            <a:ext cx="2843174" cy="18719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739" y="3653251"/>
            <a:ext cx="2883721" cy="21627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0670" y="3573757"/>
            <a:ext cx="2725379" cy="22944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00065" y="1272881"/>
            <a:ext cx="24483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пахучая загадка. Парашютики над грядкой. </a:t>
            </a:r>
          </a:p>
          <a:p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и ночь они висят,</a:t>
            </a:r>
          </a:p>
          <a:p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Опуститься не хотят. </a:t>
            </a:r>
          </a:p>
          <a:p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Ну-ка, берегись, микроб!</a:t>
            </a:r>
          </a:p>
          <a:p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Поднял голову укроп!</a:t>
            </a:r>
          </a:p>
        </p:txBody>
      </p:sp>
    </p:spTree>
    <p:extLst>
      <p:ext uri="{BB962C8B-B14F-4D97-AF65-F5344CB8AC3E}">
        <p14:creationId xmlns:p14="http://schemas.microsoft.com/office/powerpoint/2010/main" val="2235224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60649"/>
            <a:ext cx="6982544" cy="648071"/>
          </a:xfrm>
        </p:spPr>
        <p:txBody>
          <a:bodyPr/>
          <a:lstStyle/>
          <a:p>
            <a:r>
              <a:rPr lang="ru-RU" sz="3600" b="1" i="1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 – заключительный: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908720"/>
            <a:ext cx="6982544" cy="4536504"/>
          </a:xfrm>
        </p:spPr>
        <p:txBody>
          <a:bodyPr/>
          <a:lstStyle/>
          <a:p>
            <a:pPr algn="l"/>
            <a:r>
              <a:rPr lang="ru-RU" alt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Мы проанализировали и обобщили результаты, полученные в процессе исследовательской деятельности детей. И в конце нашего эксперимента вместе с детьми выявили условия для роста лука, горошка, укропа, тыквы и др.: всем растениям, нужны свет, тепло, воздух и вода. </a:t>
            </a:r>
          </a:p>
          <a:p>
            <a:pPr algn="l"/>
            <a:r>
              <a:rPr lang="ru-RU" alt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На улице ещё холодно, а у нас на окне лук колосится, подрастает горошек, овес и тыква….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357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332656"/>
            <a:ext cx="7086600" cy="718343"/>
          </a:xfrm>
        </p:spPr>
        <p:txBody>
          <a:bodyPr/>
          <a:lstStyle/>
          <a:p>
            <a:pPr algn="l"/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веселом огороде, здесь есть все, что должно быть в настоящем огороде: инвентарь, заборчик и даже хозяева…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1170469"/>
            <a:ext cx="3254920" cy="28298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776" y="1304762"/>
            <a:ext cx="3699105" cy="23402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7784" y="3284984"/>
            <a:ext cx="3941404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522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658</Words>
  <Application>Microsoft Office PowerPoint</Application>
  <PresentationFormat>Экран (4:3)</PresentationFormat>
  <Paragraphs>40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Вид проекта: познавательный, исследовательский, творческий, групповой.</vt:lpstr>
      <vt:lpstr>Презентация PowerPoint</vt:lpstr>
      <vt:lpstr>Презентация PowerPoint</vt:lpstr>
      <vt:lpstr>Ожидаемый результат:</vt:lpstr>
      <vt:lpstr>Этапы реализации проекта:</vt:lpstr>
      <vt:lpstr>2 этап – исследовательский:</vt:lpstr>
      <vt:lpstr>3 этап – заключительный:</vt:lpstr>
      <vt:lpstr>В нашем веселом огороде, здесь есть все, что должно быть в настоящем огороде: инвентарь, заборчик и даже хозяева…</vt:lpstr>
      <vt:lpstr>Презентация PowerPoint</vt:lpstr>
      <vt:lpstr>Презентация PowerPoint</vt:lpstr>
      <vt:lpstr>Презентация PowerPoint</vt:lpstr>
      <vt:lpstr>Посадили огород,  Посмотрите, что растет.  Будем мы ухаживать,  Будем поливать.  Будем за росточками Дружно наблюдать…</vt:lpstr>
      <vt:lpstr>А пока наш огород подрастает,  в пальчиковую гимнастику мы поиграем:</vt:lpstr>
      <vt:lpstr>Пересаживание тыквы в горшочек побольше….</vt:lpstr>
      <vt:lpstr>Презентация PowerPoint</vt:lpstr>
      <vt:lpstr>Познавательное занятие –  «Витамины с грядки»:</vt:lpstr>
      <vt:lpstr>Все начинается с семечка…</vt:lpstr>
      <vt:lpstr>Презентация PowerPoint</vt:lpstr>
      <vt:lpstr>Презентация PowerPoint</vt:lpstr>
      <vt:lpstr>Презентация PowerPoint</vt:lpstr>
      <vt:lpstr>Спасибо за внимание! Приглашаем к сотрудничеству!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Олег Печеркин</cp:lastModifiedBy>
  <cp:revision>42</cp:revision>
  <dcterms:created xsi:type="dcterms:W3CDTF">2013-03-10T13:49:57Z</dcterms:created>
  <dcterms:modified xsi:type="dcterms:W3CDTF">2018-03-21T16:37:35Z</dcterms:modified>
</cp:coreProperties>
</file>