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B50E-3391-4141-B729-50017FF79C4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7554-165D-491C-B33F-70E6341F7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6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7554-165D-491C-B33F-70E6341F71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7554-165D-491C-B33F-70E6341F71A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560840" cy="288032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средство обучения в условиях реализации ФГОС 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3487632"/>
            <a:ext cx="5688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Пепеляева Л.Н.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8701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№1 «Алёнка»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3311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собраны материалы о ПДД для развивающих занятий с детьми дошкольного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него входит 14 развивающих 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Рассмотри картинки и составь рассказ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«Найди тень»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«Сложи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Стихи о ПДД»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Правила сигналов светофора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Загадки о транспорте и ПДД»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«Найди отличия»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«Профессии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«Отремонтируй светофор и пешеходный переход»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«Считалки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ПДД»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«Пословицы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поговорки по ПДД»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Дорожные знаки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«Виды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транспорта»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«Летит, плывёт, едет»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«Помоги пешеходу!»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user\Desktop\detsad-65728-1443379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12368" cy="42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544616" cy="122413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Рассмотри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картинки и составь рассказ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004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1206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15633" y="184482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  <a:t/>
            </a:r>
            <a:br>
              <a:rPr lang="ru-RU" sz="2000" cap="all" dirty="0">
                <a:solidFill>
                  <a:srgbClr val="93A299">
                    <a:lumMod val="75000"/>
                  </a:srgbClr>
                </a:solidFill>
                <a:latin typeface="Book Antiqu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351" y="332657"/>
            <a:ext cx="5716041" cy="115212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 «Найди тень»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007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6"/>
            <a:ext cx="6192688" cy="4811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7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7"/>
            <a:ext cx="5904656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«Сложи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01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8072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2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5"/>
            <a:ext cx="4464496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Стихи о ПДД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017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/>
          <a:stretch/>
        </p:blipFill>
        <p:spPr bwMode="auto">
          <a:xfrm>
            <a:off x="1619672" y="1754277"/>
            <a:ext cx="6048672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8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760640" cy="12241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сигналов светофора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259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/>
          <a:stretch/>
        </p:blipFill>
        <p:spPr bwMode="auto">
          <a:xfrm>
            <a:off x="1547664" y="1772816"/>
            <a:ext cx="626469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65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7"/>
            <a:ext cx="5616624" cy="129614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 о транспорте и ПДД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303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1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1" y="332657"/>
            <a:ext cx="6192688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 «Найди отличия»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32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9268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7"/>
            <a:ext cx="6120680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«Профессии</a:t>
            </a:r>
            <a:r>
              <a:rPr lang="ru-RU" sz="2000" b="1" dirty="0"/>
              <a:t>»</a:t>
            </a:r>
            <a:endParaRPr lang="ru-RU" sz="2000" dirty="0"/>
          </a:p>
        </p:txBody>
      </p:sp>
      <p:pic>
        <p:nvPicPr>
          <p:cNvPr id="4" name="Рисунок 3" descr="C:\Users\Ludmila\Pictures\20161120_1331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83264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7"/>
            <a:ext cx="7272808" cy="12241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 «Отремонтируй светофор и пешеходный переход».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43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832648" cy="482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6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4563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внедрением ФГОС дошкольного образования каждый педагог ищет новые подходы, идеи в своей педагогической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gymn5.files.wordpress.com/2014/04/fgos.jpg?w=593&amp;h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50405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9"/>
            <a:ext cx="4680520" cy="13681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Считалки по ПДД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447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/>
          <a:stretch/>
        </p:blipFill>
        <p:spPr bwMode="auto">
          <a:xfrm rot="5400000">
            <a:off x="2143435" y="928432"/>
            <a:ext cx="4968556" cy="651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4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7"/>
            <a:ext cx="6192688" cy="13681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по ПДД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5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9"/>
            <a:ext cx="56166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7"/>
            <a:ext cx="5832648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«Дорожные знаки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517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19268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5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7"/>
            <a:ext cx="4608512" cy="136815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транспорта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52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5"/>
            <a:ext cx="6048672" cy="489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9"/>
            <a:ext cx="5688632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 «Летит, плывёт, едет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613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7075" r="-4455" b="-7075"/>
          <a:stretch/>
        </p:blipFill>
        <p:spPr bwMode="auto">
          <a:xfrm>
            <a:off x="2051720" y="1700809"/>
            <a:ext cx="5832648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4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9"/>
            <a:ext cx="6563072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 «Помоги пешеходу!»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Ludmila\Pictures\20161120_1619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/>
          <a:stretch/>
        </p:blipFill>
        <p:spPr bwMode="auto">
          <a:xfrm>
            <a:off x="2411760" y="1700808"/>
            <a:ext cx="532859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1656184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-есть замечательное современное доступное средство обучения, способствующее взаимодействию всех участников образовательного процесса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Ludmila\Pictures\20170213_16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765" y="1352772"/>
            <a:ext cx="456051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etsad-252563-14767358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51" y="2132856"/>
            <a:ext cx="5834298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665808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–в дословном переводе с английского значит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«наколенная книга»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–колени,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книга). Это такая небольшая самодельная папка, которую ребёнок может удобно разложить у себя на коленях и за один раз просмотреть всё её содержимое.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nglish4.me/wp/wp-content/uploads/2013/10/lap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9983"/>
            <a:ext cx="7152729" cy="38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316835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сравнительно новое средство обучения. Впервые создавать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начали американцы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книжка-раскладушка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кармашками, дверками, окошками, вкладками 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подвижными деталями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которую помещены материалы на одну тему.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www.maam.ru/upload/blogs/detsad-158309-1438611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32848" cy="45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Значение и применение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детском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саду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5" y="2060848"/>
            <a:ext cx="4824534" cy="439248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хорошо подойдет для занятий в группах, где одновременно обучаются дети разных возрастов. Можно выбрать задания под силу каждому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сделать такую коллективную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книжку. Создание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является одним из видов совместной деятельности взрослого и детей. А может быть еще и формой представления итогов проекта или закрепления и повторения материалов тематической недели.</a:t>
            </a:r>
          </a:p>
          <a:p>
            <a:endParaRPr lang="ru-RU" dirty="0"/>
          </a:p>
        </p:txBody>
      </p:sp>
      <p:pic>
        <p:nvPicPr>
          <p:cNvPr id="4098" name="Picture 2" descr="https://media.novinky.cz/572/225728-original1-e3g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" y="1700808"/>
            <a:ext cx="3755286" cy="41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75" y="402798"/>
            <a:ext cx="5103513" cy="12980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ПДД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246848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Актуальность данного пособия обусловлена статистикой свидетельствующей о росте детского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-транспортного травматизма.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 же прививать навыки безопасного поведения на улице и не только на улице.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отметить, что в ДТП погибают дети дошкольного возраста в силу психофизиологических особенностей и негативного примера взрослых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122" name="Picture 2" descr="http://www.lentochka.ua/blog/wp-content/uploads/2015/03/school231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43204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ПДД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245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Дидактическое пособие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дорожного движения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предназначено для детей среднего и старшего дошкольного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пособие является средством развивающего обучения, предполагает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использование: современных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технологий организации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коллективной творческой деятельности, коммуникативных технологий, технологии проектной деятельности, игровых технологий</a:t>
            </a:r>
            <a:r>
              <a:rPr lang="ru-RU" sz="2000" dirty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Ludmila\Pictures\IMG-20170208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b="14351"/>
          <a:stretch/>
        </p:blipFill>
        <p:spPr bwMode="auto">
          <a:xfrm>
            <a:off x="2339752" y="3861048"/>
            <a:ext cx="55446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60648"/>
            <a:ext cx="5760640" cy="6336704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endParaRPr lang="ru-RU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35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систему знаний, умений и навыков детей по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правилам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-Повторить и закрепить знания о светофорах и сигналах; довести до детей важность сигналов светофора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-Познакомить с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перехода проезжей части по регулируемому и нерегулируемому пешеходному переходу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-Знать и уметь классифицировать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дорожные знаки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предупреждающие, запрещающие, предписывающие, знаки сервиса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наблюдательность, самостоятельность мышления, внимательность на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дорогах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http://www.ds85.inkaut.ru/files/orgimg/364/img/0000/009717b1f311c271fdd53a6affaa35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664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7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5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-Познакомить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детей с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правилами дорожного движения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строением улицы и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дорожными знаками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предназначенными для водителей и пешеходов;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Научить детей предвидеть опасное событие, уметь по возможности его избегать, а при необходимости действовать;</a:t>
            </a:r>
          </a:p>
          <a:p>
            <a:pPr algn="just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Развивать осторожность, внимательность, самостоятельность, ответственность и осмотрительность на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дороге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Стимулировать познавательную активность, способствовать развитию коммуникативных навыков;</a:t>
            </a:r>
          </a:p>
          <a:p>
            <a:pPr algn="just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Речевые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Способствовать развитию речи детей, пополнению активного и пассивного словаря детей.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Развивать связную речь;</a:t>
            </a:r>
          </a:p>
          <a:p>
            <a:pPr algn="just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Воспитывать навыки личной безопасности и чувство самосохранения;</a:t>
            </a:r>
          </a:p>
          <a:p>
            <a:pPr marL="11430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Воспитывать чувство ответственности.</a:t>
            </a:r>
          </a:p>
          <a:p>
            <a:endParaRPr lang="ru-RU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963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259</TotalTime>
  <Words>150</Words>
  <Application>Microsoft Office PowerPoint</Application>
  <PresentationFormat>Экран (4:3)</PresentationFormat>
  <Paragraphs>80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Times New Roman</vt:lpstr>
      <vt:lpstr>Аптека</vt:lpstr>
      <vt:lpstr>ЛЭПбук как средство обучения в условиях реализации ФГОС ДО</vt:lpstr>
      <vt:lpstr>Презентация PowerPoint</vt:lpstr>
      <vt:lpstr>Что такое лэпбук?</vt:lpstr>
      <vt:lpstr>Презентация PowerPoint</vt:lpstr>
      <vt:lpstr>Значение и применение лэпбука в детском саду</vt:lpstr>
      <vt:lpstr>Создание лэпбука по ПДД</vt:lpstr>
      <vt:lpstr>Создание лэпбука по ПДД</vt:lpstr>
      <vt:lpstr>Презентация PowerPoint</vt:lpstr>
      <vt:lpstr>Презентация PowerPoint</vt:lpstr>
      <vt:lpstr>В лэпбуке собраны материалы о ПДД для развивающих занятий с детьми дошкольного возраста </vt:lpstr>
      <vt:lpstr> Рассмотри картинки и составь рассказ </vt:lpstr>
      <vt:lpstr>Д/и «Найди тень»</vt:lpstr>
      <vt:lpstr> Д/и «Сложи пазлы» </vt:lpstr>
      <vt:lpstr>Стихи о ПДД</vt:lpstr>
      <vt:lpstr>Правила сигналов светофора</vt:lpstr>
      <vt:lpstr>Загадки о транспорте и ПДД</vt:lpstr>
      <vt:lpstr>Д/и «Найди отличия» </vt:lpstr>
      <vt:lpstr>«Профессии»</vt:lpstr>
      <vt:lpstr>Д/и «Отремонтируй светофор и пешеходный переход».</vt:lpstr>
      <vt:lpstr>Считалки по ПДД</vt:lpstr>
      <vt:lpstr>Пословицы и поговорки по ПДД</vt:lpstr>
      <vt:lpstr> Д/и «Дорожные знаки» </vt:lpstr>
      <vt:lpstr>Виды транспорта</vt:lpstr>
      <vt:lpstr>Д/и «Летит, плывёт, едет»</vt:lpstr>
      <vt:lpstr>Д/и «Помоги пешеходу!»</vt:lpstr>
      <vt:lpstr>Лэпбук-есть замечательное современное доступное средство обучения, способствующее взаимодействию всех участников образовательного процесса.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Лэтбук как средство обучения детей.  Лэтбук   «Правила дорожного движения»</dc:title>
  <dc:creator>Меньшиковы</dc:creator>
  <cp:lastModifiedBy>Доронина Наталья Михайловна</cp:lastModifiedBy>
  <cp:revision>19</cp:revision>
  <dcterms:created xsi:type="dcterms:W3CDTF">2016-11-20T14:37:14Z</dcterms:created>
  <dcterms:modified xsi:type="dcterms:W3CDTF">2017-03-01T06:10:18Z</dcterms:modified>
</cp:coreProperties>
</file>