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1" r:id="rId8"/>
    <p:sldId id="263" r:id="rId9"/>
    <p:sldId id="267" r:id="rId10"/>
    <p:sldId id="268" r:id="rId11"/>
    <p:sldId id="269" r:id="rId12"/>
    <p:sldId id="270" r:id="rId13"/>
    <p:sldId id="264" r:id="rId14"/>
    <p:sldId id="265" r:id="rId15"/>
    <p:sldId id="272" r:id="rId16"/>
    <p:sldId id="273" r:id="rId17"/>
    <p:sldId id="274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3E69-D447-4D5D-BD5C-C543101D7F2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947A-D0DD-4883-A5B1-8FD6E60E9C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sndAc>
          <p:stSnd>
            <p:snd r:embed="rId1" name="chimes.wav"/>
          </p:stSnd>
        </p:sndAc>
      </p:transition>
    </mc:Choice>
    <mc:Fallback xmlns="">
      <p:transition spd="slow" advTm="1000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3E69-D447-4D5D-BD5C-C543101D7F2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947A-D0DD-4883-A5B1-8FD6E60E9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sndAc>
          <p:stSnd>
            <p:snd r:embed="rId1" name="chimes.wav"/>
          </p:stSnd>
        </p:sndAc>
      </p:transition>
    </mc:Choice>
    <mc:Fallback xmlns="">
      <p:transition spd="slow" advTm="1000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3E69-D447-4D5D-BD5C-C543101D7F2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947A-D0DD-4883-A5B1-8FD6E60E9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sndAc>
          <p:stSnd>
            <p:snd r:embed="rId1" name="chimes.wav"/>
          </p:stSnd>
        </p:sndAc>
      </p:transition>
    </mc:Choice>
    <mc:Fallback xmlns="">
      <p:transition spd="slow" advTm="1000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3E69-D447-4D5D-BD5C-C543101D7F2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947A-D0DD-4883-A5B1-8FD6E60E9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sndAc>
          <p:stSnd>
            <p:snd r:embed="rId1" name="chimes.wav"/>
          </p:stSnd>
        </p:sndAc>
      </p:transition>
    </mc:Choice>
    <mc:Fallback xmlns="">
      <p:transition spd="slow" advTm="1000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3E69-D447-4D5D-BD5C-C543101D7F2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947A-D0DD-4883-A5B1-8FD6E60E9C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sndAc>
          <p:stSnd>
            <p:snd r:embed="rId1" name="chimes.wav"/>
          </p:stSnd>
        </p:sndAc>
      </p:transition>
    </mc:Choice>
    <mc:Fallback xmlns="">
      <p:transition spd="slow" advTm="1000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3E69-D447-4D5D-BD5C-C543101D7F2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947A-D0DD-4883-A5B1-8FD6E60E9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sndAc>
          <p:stSnd>
            <p:snd r:embed="rId1" name="chimes.wav"/>
          </p:stSnd>
        </p:sndAc>
      </p:transition>
    </mc:Choice>
    <mc:Fallback xmlns="">
      <p:transition spd="slow" advTm="1000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3E69-D447-4D5D-BD5C-C543101D7F2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947A-D0DD-4883-A5B1-8FD6E60E9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sndAc>
          <p:stSnd>
            <p:snd r:embed="rId1" name="chimes.wav"/>
          </p:stSnd>
        </p:sndAc>
      </p:transition>
    </mc:Choice>
    <mc:Fallback xmlns="">
      <p:transition spd="slow" advTm="1000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3E69-D447-4D5D-BD5C-C543101D7F2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947A-D0DD-4883-A5B1-8FD6E60E9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sndAc>
          <p:stSnd>
            <p:snd r:embed="rId1" name="chimes.wav"/>
          </p:stSnd>
        </p:sndAc>
      </p:transition>
    </mc:Choice>
    <mc:Fallback xmlns="">
      <p:transition spd="slow" advTm="1000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3E69-D447-4D5D-BD5C-C543101D7F2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947A-D0DD-4883-A5B1-8FD6E60E9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sndAc>
          <p:stSnd>
            <p:snd r:embed="rId1" name="chimes.wav"/>
          </p:stSnd>
        </p:sndAc>
      </p:transition>
    </mc:Choice>
    <mc:Fallback xmlns="">
      <p:transition spd="slow" advTm="1000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3E69-D447-4D5D-BD5C-C543101D7F2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947A-D0DD-4883-A5B1-8FD6E60E9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sndAc>
          <p:stSnd>
            <p:snd r:embed="rId1" name="chimes.wav"/>
          </p:stSnd>
        </p:sndAc>
      </p:transition>
    </mc:Choice>
    <mc:Fallback xmlns="">
      <p:transition spd="slow" advTm="1000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3E69-D447-4D5D-BD5C-C543101D7F2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80947A-D0DD-4883-A5B1-8FD6E60E9CC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sndAc>
          <p:stSnd>
            <p:snd r:embed="rId1" name="chimes.wav"/>
          </p:stSnd>
        </p:sndAc>
      </p:transition>
    </mc:Choice>
    <mc:Fallback xmlns="">
      <p:transition spd="slow" advTm="1000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0B3E69-D447-4D5D-BD5C-C543101D7F2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80947A-D0DD-4883-A5B1-8FD6E60E9CC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">
        <p:sndAc>
          <p:stSnd>
            <p:snd r:embed="rId13" name="chimes.wav"/>
          </p:stSnd>
        </p:sndAc>
      </p:transition>
    </mc:Choice>
    <mc:Fallback xmlns="">
      <p:transition spd="slow" advTm="1000">
        <p:sndAc>
          <p:stSnd>
            <p:snd r:embed="rId14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1.wav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6632"/>
            <a:ext cx="7851648" cy="79208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№5 «Светлячок»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496944" cy="504056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Проект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«Сказка в гости к нам пришла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»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Воспитатель: </a:t>
            </a:r>
            <a:r>
              <a:rPr lang="ru-RU" sz="1800" b="1" dirty="0" err="1" smtClean="0">
                <a:latin typeface="Times New Roman"/>
                <a:ea typeface="Calibri"/>
                <a:cs typeface="Times New Roman"/>
              </a:rPr>
              <a:t>Закаляпина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 Мария Николаевна</a:t>
            </a:r>
          </a:p>
          <a:p>
            <a:pPr indent="450215" algn="ctr">
              <a:lnSpc>
                <a:spcPct val="115000"/>
              </a:lnSpc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дети, родители, воспитатели.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C:\Users\Мария\Desktop\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06" y="980729"/>
            <a:ext cx="655272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5041"/>
      </p:ext>
    </p:extLst>
  </p:cSld>
  <p:clrMapOvr>
    <a:masterClrMapping/>
  </p:clrMapOvr>
  <p:transition spd="slow" advTm="9403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я\Desktop\20170324_164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1"/>
            <a:ext cx="6264696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3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vortex dir="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Аппликация –«Колобок»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980728"/>
            <a:ext cx="4680520" cy="5688631"/>
          </a:xfrm>
        </p:spPr>
      </p:pic>
    </p:spTree>
    <p:extLst>
      <p:ext uri="{BB962C8B-B14F-4D97-AF65-F5344CB8AC3E}">
        <p14:creationId xmlns:p14="http://schemas.microsoft.com/office/powerpoint/2010/main" val="20540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14:flythrough/>
        <p:sndAc>
          <p:stSnd>
            <p:snd r:embed="rId2" name="chimes.wav"/>
          </p:stSnd>
        </p:sndAc>
      </p:transition>
    </mc:Choice>
    <mc:Fallback xmlns="">
      <p:transition spd="slow" advTm="1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Лепка – по сказке «Три медведя»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ария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928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4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prism isInverted="1"/>
        <p:sndAc>
          <p:stSnd>
            <p:snd r:embed="rId2" name="chimes.wav"/>
          </p:stSnd>
        </p:sndAc>
      </p:transition>
    </mc:Choice>
    <mc:Fallback xmlns="">
      <p:transition spd="slow" advTm="1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</a:rPr>
              <a:t>Подвижные игры: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Колобок», «Волк и семеро козлят». «Кот и мыши», «Кот в сапогах», «Теремок», «У медведя во бору», «Хитрая лиса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»;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8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Физминутка</a:t>
            </a: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«Маленький гном», «Гномик», «Буратино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»;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</a:rPr>
              <a:t>Пальчиковые игры: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 «Вверх ладошки», «Помощники», «Две сестрички».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</a:rPr>
              <a:t>Загадки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 по теме В. Степанов «Сказочные загадки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»;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</a:rPr>
              <a:t>Заучивание отрывков из произведений: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«Муха-</a:t>
            </a:r>
            <a:r>
              <a:rPr lang="ru-RU" sz="1800" dirty="0" err="1">
                <a:latin typeface="Times New Roman" pitchFamily="18" charset="0"/>
                <a:ea typeface="Calibri"/>
                <a:cs typeface="Times New Roman" pitchFamily="18" charset="0"/>
              </a:rPr>
              <a:t>Цокатуха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», «</a:t>
            </a:r>
            <a:r>
              <a:rPr lang="ru-RU" sz="1800" dirty="0" err="1">
                <a:latin typeface="Times New Roman" pitchFamily="18" charset="0"/>
                <a:ea typeface="Calibri"/>
                <a:cs typeface="Times New Roman" pitchFamily="18" charset="0"/>
              </a:rPr>
              <a:t>Мойдодыр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», «Доктор Айболит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»;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Рассматривание </a:t>
            </a: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</a:rPr>
              <a:t>иллюстраций русских народных сказок;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</a:rPr>
              <a:t>Драматизация сказки «Репка</a:t>
            </a:r>
            <a: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»;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</a:rPr>
              <a:t>Организация выставки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 совместно с родителями рисунок «Моя любимая сказка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»;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</a:rPr>
              <a:t>Настольный театр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 по сказке «Бычок смоляной бочок», «Теремок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»;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</a:rPr>
              <a:t>Работа с родителями: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 Консультация «Знакомство со сказками». Папка – передвижка «Народные сказки в системе воспитания дошкольников. Анкетирование по теме. Подготовка рисунков к выставке.</a:t>
            </a:r>
          </a:p>
          <a:p>
            <a:pPr>
              <a:buFont typeface="Wingdings" pitchFamily="2" charset="2"/>
              <a:buChar char="v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33170"/>
      </p:ext>
    </p:extLst>
  </p:cSld>
  <p:clrMapOvr>
    <a:masterClrMapping/>
  </p:clrMapOvr>
  <p:transition spd="slow" advTm="11649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Заключительный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35480"/>
            <a:ext cx="7560840" cy="2789664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Выставка детских рисунков «Моя любимая сказка»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Театрализация сказки «Теремок»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Презентация проекта.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7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647">
        <p14:gallery dir="l"/>
        <p:sndAc>
          <p:stSnd>
            <p:snd r:embed="rId2" name="chimes.wav"/>
          </p:stSnd>
        </p:sndAc>
      </p:transition>
    </mc:Choice>
    <mc:Fallback xmlns="">
      <p:transition spd="slow" advTm="7647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 fontScale="90000"/>
          </a:bodyPr>
          <a:lstStyle/>
          <a:p>
            <a:pPr marL="274320" lvl="0" indent="-274320" algn="ctr">
              <a:lnSpc>
                <a:spcPct val="115000"/>
              </a:lnSpc>
              <a:spcBef>
                <a:spcPct val="20000"/>
              </a:spcBef>
            </a:pPr>
            <a:r>
              <a:rPr lang="ru-RU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Выставка детских рисунков «Моя любимая сказка»</a:t>
            </a:r>
            <a:r>
              <a:rPr lang="ru-RU" sz="32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1052513"/>
            <a:ext cx="4608512" cy="5688855"/>
          </a:xfrm>
        </p:spPr>
      </p:pic>
    </p:spTree>
    <p:extLst>
      <p:ext uri="{BB962C8B-B14F-4D97-AF65-F5344CB8AC3E}">
        <p14:creationId xmlns:p14="http://schemas.microsoft.com/office/powerpoint/2010/main" val="40314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pPr marL="274320" lvl="0" indent="-274320" algn="ctr">
              <a:lnSpc>
                <a:spcPct val="115000"/>
              </a:lnSpc>
              <a:spcBef>
                <a:spcPct val="20000"/>
              </a:spcBef>
            </a:pPr>
            <a:r>
              <a:rPr lang="ru-RU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Театрализация сказки «Теремок»</a:t>
            </a:r>
            <a:r>
              <a:rPr lang="ru-RU" sz="32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я\Desktop\IMG-20170401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9604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я\Desktop\IMG-20170401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424847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рия\Desktop\IMG-20170401-WA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5"/>
            <a:ext cx="4896544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1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  <p:sndAc>
          <p:stSnd>
            <p:snd r:embed="rId2" name="chimes.wav"/>
          </p:stSnd>
        </p:sndAc>
      </p:transition>
    </mc:Choice>
    <mc:Fallback xmlns="">
      <p:transition spd="slow" advTm="100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я\Desktop\IMG-20170401-WA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64704"/>
            <a:ext cx="878497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8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">
        <p14:ripple/>
        <p:sndAc>
          <p:stSnd>
            <p:snd r:embed="rId2" name="chimes.wav"/>
          </p:stSnd>
        </p:sndAc>
      </p:transition>
    </mc:Choice>
    <mc:Fallback xmlns="">
      <p:transition spd="slow" advTm="1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я\Desktop\img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332656"/>
            <a:ext cx="9144000" cy="629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106">
        <p:dissolve/>
        <p:sndAc>
          <p:stSnd>
            <p:snd r:embed="rId2" name="chimes.wav"/>
          </p:stSnd>
        </p:sndAc>
      </p:transition>
    </mc:Choice>
    <mc:Fallback xmlns="">
      <p:transition spd="slow" advTm="6106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Этап Организационный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темы заключается в том, что в дошкольном возрасте у детей начинает бурно развиваться воображение, которое обнаруживает себя в игре и при восприятии сказок.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 Сказка, - писал Сухомлинский,- развивает внутренние силы ребенка, благодаря которым человек не может не делать добро, то есть учит сопереживать".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183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я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780928"/>
            <a:ext cx="669674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2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882">
        <p14:reveal/>
        <p:sndAc>
          <p:stSnd>
            <p:snd r:embed="rId2" name="chimes.wav"/>
          </p:stSnd>
        </p:sndAc>
      </p:transition>
    </mc:Choice>
    <mc:Fallback xmlns="">
      <p:transition spd="slow" advTm="9882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692696"/>
            <a:ext cx="3177480" cy="5555704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Проблема.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Не сформирован интерес к прослушиванию сказок.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Цель.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Развивать интерес к сказкам, создать условия для активного использования сказок в деятельности детей.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Причины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Не развит интерес к книгам, не знание сказок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Не воспитан навык бережного отношения к книгам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Незаинтересованность родителей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Задачи.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Способствовать формированию интереса к книгам, сказкам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Воспитывать навыки аккуратного обращения с книгой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Театрализация сказки «Теремок».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я\Desktop\kartinka_k_skazk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5"/>
            <a:ext cx="5400600" cy="55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97482"/>
      </p:ext>
    </p:extLst>
  </p:cSld>
  <p:clrMapOvr>
    <a:masterClrMapping/>
  </p:clrMapOvr>
  <p:transition spd="slow" advTm="6958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2232248" cy="144016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Этап. Планирование деятельности: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772816"/>
            <a:ext cx="1944216" cy="4896544"/>
          </a:xfrm>
        </p:spPr>
        <p:txBody>
          <a:bodyPr>
            <a:norm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Беседы: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«Что такое сказка?»,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«Моя любимая сказка»,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«Правила общения с книгой».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483768" y="188640"/>
            <a:ext cx="6480720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ария\Desktop\13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39"/>
            <a:ext cx="3528392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ия\Desktop\im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70" y="3284984"/>
            <a:ext cx="342088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рия\Desktop\pravil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9"/>
            <a:ext cx="3024336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778">
        <p:dissolve/>
        <p:sndAc>
          <p:stSnd>
            <p:snd r:embed="rId2" name="chimes.wav"/>
          </p:stSnd>
        </p:sndAc>
      </p:transition>
    </mc:Choice>
    <mc:Fallback xmlns="">
      <p:transition spd="slow" advTm="10778">
        <p:dissolv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3024336" cy="43204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Чтение сказок: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556792"/>
            <a:ext cx="3024336" cy="4691608"/>
          </a:xfrm>
        </p:spPr>
        <p:txBody>
          <a:bodyPr>
            <a:normAutofit lnSpcReduction="10000"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Колобок», «Репка», «Три медведя», «Морозко», «Два Мороза», «У страха глаза велики», «Сестрица Аленушка и братец Иванушка», «Гуси – лебеди», «</a:t>
            </a:r>
            <a:r>
              <a:rPr lang="ru-RU" sz="1800" dirty="0" err="1">
                <a:latin typeface="Times New Roman"/>
                <a:ea typeface="Calibri"/>
                <a:cs typeface="Times New Roman"/>
              </a:rPr>
              <a:t>Заюшкина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избушка», «Бычок - смоляной бочок», «Теремок», «Волк и семеро козлят», «Крошечка – </a:t>
            </a:r>
            <a:r>
              <a:rPr lang="ru-RU" sz="1800" dirty="0" err="1">
                <a:latin typeface="Times New Roman"/>
                <a:ea typeface="Calibri"/>
                <a:cs typeface="Times New Roman"/>
              </a:rPr>
              <a:t>Хаврошечка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», «Проказы старухи-зимы», «В гости к солнышку», «</a:t>
            </a:r>
            <a:r>
              <a:rPr lang="ru-RU" sz="1800" dirty="0" err="1">
                <a:latin typeface="Times New Roman"/>
                <a:ea typeface="Calibri"/>
                <a:cs typeface="Times New Roman"/>
              </a:rPr>
              <a:t>Терешечка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», «Баба-яга», сказки К. Чуковского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52737"/>
            <a:ext cx="5832648" cy="4968552"/>
          </a:xfrm>
        </p:spPr>
      </p:pic>
    </p:spTree>
    <p:extLst>
      <p:ext uri="{BB962C8B-B14F-4D97-AF65-F5344CB8AC3E}">
        <p14:creationId xmlns:p14="http://schemas.microsoft.com/office/powerpoint/2010/main" val="31675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773">
        <p14:honeycomb/>
        <p:sndAc>
          <p:stSnd>
            <p:snd r:embed="rId2" name="chimes.wav"/>
          </p:stSnd>
        </p:sndAc>
      </p:transition>
    </mc:Choice>
    <mc:Fallback xmlns="">
      <p:transition spd="slow" advTm="10773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4352"/>
            <a:ext cx="2952328" cy="75440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игры: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676400"/>
            <a:ext cx="3240360" cy="457200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«Расскажи сказку по картинке»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«Из какой я сказки?»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Домино «сказка за сказкой»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Кубики по сказкам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764704"/>
            <a:ext cx="5317430" cy="5483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я\Desktop\c2366476ced20c5641b4f4b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53" y="764704"/>
            <a:ext cx="241471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я\Desktop\loto_ta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53" y="4509119"/>
            <a:ext cx="23812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рия\Desktop\571dcc01144a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71" y="764705"/>
            <a:ext cx="31780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рия\Desktop\img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53" y="2348880"/>
            <a:ext cx="2846766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рия\Desktop\337043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468" y="3931515"/>
            <a:ext cx="1817069" cy="23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92312"/>
      </p:ext>
    </p:extLst>
  </p:cSld>
  <p:clrMapOvr>
    <a:masterClrMapping/>
  </p:clrMapOvr>
  <p:transition spd="slow" advTm="10597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я\Desktop\20170322_1008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03244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ия\Desktop\20170322_1012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"/>
            <a:ext cx="4536505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рия\Desktop\20170322_1007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032448" cy="35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ария\Desktop\20170322_1010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212975"/>
            <a:ext cx="4519738" cy="35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000">
        <p14:switch dir="r"/>
        <p:sndAc>
          <p:stSnd>
            <p:snd r:embed="rId2" name="chimes.wav"/>
          </p:stSnd>
        </p:sndAc>
      </p:transition>
    </mc:Choice>
    <mc:Fallback xmlns="">
      <p:transition spd="slow" advTm="100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Непосредственная образовательная деятельность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buFont typeface="Wingdings" pitchFamily="2" charset="2"/>
              <a:buChar char="v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Конструирование «Строим теремок»;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Рисование – раскраски по сказке «Репка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»;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Аппликация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–«Колобок», (коллективная работа, «Репка»)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Лепка – по сказке «Три медведя»;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«Путешествие в страну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Мойдодыра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».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452">
        <p14:shred/>
        <p:sndAc>
          <p:stSnd>
            <p:snd r:embed="rId2" name="chimes.wav"/>
          </p:stSnd>
        </p:sndAc>
      </p:transition>
    </mc:Choice>
    <mc:Fallback xmlns="">
      <p:transition spd="slow" advTm="9452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Рисование – раскраски по сказке «Репка»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я\Desktop\20170324_1639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я\Desktop\20170324_1639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0324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95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wipe/>
        <p:sndAc>
          <p:stSnd>
            <p:snd r:embed="rId2" name="chimes.wav"/>
          </p:stSnd>
        </p:sndAc>
      </p:transition>
    </mc:Choice>
    <mc:Fallback xmlns="">
      <p:transition spd="slow" advTm="2000">
        <p:wip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</TotalTime>
  <Words>439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Calibri</vt:lpstr>
      <vt:lpstr>Constantia</vt:lpstr>
      <vt:lpstr>Symbol</vt:lpstr>
      <vt:lpstr>Times New Roman</vt:lpstr>
      <vt:lpstr>Wingdings</vt:lpstr>
      <vt:lpstr>Wingdings 2</vt:lpstr>
      <vt:lpstr>Поток</vt:lpstr>
      <vt:lpstr>Муниципальное бюджетное дошкольное образовательное учреждение Детский сад №5 «Светлячок»</vt:lpstr>
      <vt:lpstr>1. Этап Организационный Актуальность темы заключается в том, что в дошкольном возрасте у детей начинает бурно развиваться воображение, которое обнаруживает себя в игре и при восприятии сказок.  " Сказка, - писал Сухомлинский,- развивает внутренние силы ребенка, благодаря которым человек не может не делать добро, то есть учит сопереживать". </vt:lpstr>
      <vt:lpstr>Презентация PowerPoint</vt:lpstr>
      <vt:lpstr>2 Этап. Планирование деятельности:</vt:lpstr>
      <vt:lpstr>Чтение сказок:</vt:lpstr>
      <vt:lpstr>Дидактические игры: </vt:lpstr>
      <vt:lpstr>Презентация PowerPoint</vt:lpstr>
      <vt:lpstr>Непосредственная образовательная деятельность</vt:lpstr>
      <vt:lpstr>Рисование – раскраски по сказке «Репка»</vt:lpstr>
      <vt:lpstr>Презентация PowerPoint</vt:lpstr>
      <vt:lpstr>Аппликация –«Колобок»</vt:lpstr>
      <vt:lpstr>Лепка – по сказке «Три медведя»</vt:lpstr>
      <vt:lpstr>Презентация PowerPoint</vt:lpstr>
      <vt:lpstr>3. Заключительный этап</vt:lpstr>
      <vt:lpstr>Выставка детских рисунков «Моя любимая сказка» </vt:lpstr>
      <vt:lpstr>Театрализация сказки «Теремок» 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№5 «Светлячок»</dc:title>
  <dc:creator>Мария</dc:creator>
  <cp:lastModifiedBy>Доронина Наталья Михайловна</cp:lastModifiedBy>
  <cp:revision>22</cp:revision>
  <dcterms:created xsi:type="dcterms:W3CDTF">2017-03-22T17:06:38Z</dcterms:created>
  <dcterms:modified xsi:type="dcterms:W3CDTF">2018-03-05T03:38:36Z</dcterms:modified>
</cp:coreProperties>
</file>