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1FFC1"/>
    <a:srgbClr val="006600"/>
    <a:srgbClr val="DDFFDD"/>
    <a:srgbClr val="00FF99"/>
    <a:srgbClr val="9B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5CB979-CD20-4542-A4CD-E81A3CF2C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0D59A6-2E59-4D4C-BA4A-6C13DD7E01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1ACE33-A721-439D-AC48-7282862EFAEC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F52D0A7-2234-4A34-9B9D-B95C5EF075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4EFB70E-CE3C-4D01-A82E-664E1CCA4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807ED-609E-461E-88F9-47362F9DAF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CD6D29-8EE3-41B0-8F67-21A21F567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9F0E34-79AA-47D9-9108-4F33E8332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>
            <a:extLst>
              <a:ext uri="{FF2B5EF4-FFF2-40B4-BE49-F238E27FC236}">
                <a16:creationId xmlns:a16="http://schemas.microsoft.com/office/drawing/2014/main" id="{D6EE6E7E-9E3A-4C1F-96C2-518D8FBB1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3534202-D92B-4F77-A603-E003D1C1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7C54-34E6-4D06-A92A-028BD20EFB59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EEADDAB-F1AC-430D-A219-A9078D45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E46FFE0-9274-44AB-9F62-C380FDB0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97025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A1ABE-4CFD-435E-8944-EECB2A46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27E6-C8CE-4632-A29E-7F30DA8FEFCA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20D70-3D92-4CBB-876F-4DFFEA28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4A365-DC4E-45B3-B477-9C971B56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B4C2AC1-3FF2-4C0A-89C9-FFD18CB68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73128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A03DE-1B8E-4E4E-8BBA-3780A75F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7979-7A9F-4494-AC9A-4DE885AAC9FF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D4B35-718C-400B-8C61-993E3060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73F05-9C3D-48BC-BB8A-4A548B0D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8EB3A5A-A357-40AA-883B-137AC124E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57113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CFB74-9B62-498E-8B26-F1C77651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1F92-A84E-40FB-9FCB-ABBB7122EB8D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81E9B-61C6-40DE-9310-35CDAB7C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58A4D-A8F5-4906-8866-D40767DB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33C96E5-B922-4FDE-ADC6-B8B3DDE421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974281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D7FAF-C9D3-4F60-8F95-52F24C98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4364-B7C4-4D3B-A52E-895227F2D5D8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B69B3-C0B0-4881-A764-738F7FBE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143FC-3957-4C34-B465-206045A1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C8B64475-A65F-4D5A-A36C-581A50C13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057905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1FE0C2-3E86-4E27-B566-7965CD39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C529-9DBD-40A3-995C-F4262EFD22E4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20797-A2C8-4C9F-8860-B511F1AC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3BE023-7F50-4EB5-9158-DEA01746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7ADB64C-DA1D-459C-A2F2-D5E0955E0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74931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56A375-2073-45C2-B5EB-BACD8402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D2D2-1076-440E-A1EC-54F3A52C68F3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C6C33-DE5A-463A-96B8-40C4D337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28622-A73E-4571-9897-8DC68250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FDC790D-E1B7-4793-8F63-FDB5440FC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59976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FD92BA-0EAC-4F44-A980-303FF786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4910-43E2-44A9-8587-80B5A7D7E31B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13762-1FA9-4C06-958A-782109E5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A421C-9F91-4B6E-ADFF-CC0F3748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8A76F52-AC46-4390-9146-D5556D1A1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44882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5F010D-7EE7-4349-B9F4-6CF1160D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D3D0-864E-4FF7-8BBE-855EE77D5D83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5E84BA-8DE2-4966-AFC2-3DE69A09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0045E0-0E21-4DDB-8118-185A98DB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FF0F747-1CA1-47D6-8E9C-D4FB6731EB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7776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635C9-D000-442A-AAB7-A95FA31F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3187-5140-466D-A9A7-D3C32DD19C9B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02886-0EDF-4260-A9A2-27DC550D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B1237-77E9-4610-9DBE-753EE2D4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FDF8046-9072-4009-85DA-D6049CC36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66134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BDA44-D90B-42B6-997A-8A44BA36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2919-02E0-441A-82C2-2B2C35939526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3D3D41-8D4B-4692-9E98-FE2B3EA9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AA422A-003B-4C39-A33B-3389DA79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7781C82-D2C4-4559-8957-0AB1C65AF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4549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09C34A8-A97F-4AEC-B4E5-528F4FD08C62}"/>
              </a:ext>
            </a:extLst>
          </p:cNvPr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>
            <a:extLst>
              <a:ext uri="{FF2B5EF4-FFF2-40B4-BE49-F238E27FC236}">
                <a16:creationId xmlns:a16="http://schemas.microsoft.com/office/drawing/2014/main" id="{C6FBE510-7332-40AA-BB57-45DC898BB9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Текст 2">
            <a:extLst>
              <a:ext uri="{FF2B5EF4-FFF2-40B4-BE49-F238E27FC236}">
                <a16:creationId xmlns:a16="http://schemas.microsoft.com/office/drawing/2014/main" id="{47BF450B-AAD0-4AE9-BE55-893EBA311D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885A-8DCF-4A1C-8DE7-D7F9C08CD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A36E7-6BDA-4193-B91A-36CDD5228E41}" type="datetimeFigureOut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C7EB9-AB99-4F9B-9313-BE20AD53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72112-4266-42EF-AC33-FA5478CDB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>
            <a:extLst>
              <a:ext uri="{FF2B5EF4-FFF2-40B4-BE49-F238E27FC236}">
                <a16:creationId xmlns:a16="http://schemas.microsoft.com/office/drawing/2014/main" id="{5223E3E2-DEF5-4F0F-92F4-84861AAF69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>
            <a:extLst>
              <a:ext uri="{FF2B5EF4-FFF2-40B4-BE49-F238E27FC236}">
                <a16:creationId xmlns:a16="http://schemas.microsoft.com/office/drawing/2014/main" id="{E0ADF69D-82BB-4267-A026-A15411B07C9C}"/>
              </a:ext>
            </a:extLst>
          </p:cNvPr>
          <p:cNvSpPr/>
          <p:nvPr/>
        </p:nvSpPr>
        <p:spPr>
          <a:xfrm>
            <a:off x="1293813" y="1411288"/>
            <a:ext cx="6985000" cy="2519362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18285">
              <a:spcBef>
                <a:spcPts val="355"/>
              </a:spcBef>
              <a:spcAft>
                <a:spcPts val="0"/>
              </a:spcAft>
              <a:defRPr/>
            </a:pPr>
            <a:endParaRPr lang="ru-RU" sz="3200" b="1" i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TextBox 6">
            <a:extLst>
              <a:ext uri="{FF2B5EF4-FFF2-40B4-BE49-F238E27FC236}">
                <a16:creationId xmlns:a16="http://schemas.microsoft.com/office/drawing/2014/main" id="{705FAFDF-BC28-4136-8B4C-E48DA380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>corowina.ucoz.com</a:t>
            </a:r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202393-135A-4581-A730-5FF461A8737C}"/>
              </a:ext>
            </a:extLst>
          </p:cNvPr>
          <p:cNvSpPr/>
          <p:nvPr/>
        </p:nvSpPr>
        <p:spPr>
          <a:xfrm>
            <a:off x="684213" y="2133600"/>
            <a:ext cx="6983412" cy="1076325"/>
          </a:xfrm>
          <a:prstGeom prst="rect">
            <a:avLst/>
          </a:prstGeom>
        </p:spPr>
        <p:txBody>
          <a:bodyPr>
            <a:spAutoFit/>
          </a:bodyPr>
          <a:lstStyle>
            <a:lvl1pPr marL="1517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50"/>
              </a:spcBef>
              <a:defRPr/>
            </a:pPr>
            <a:r>
              <a:rPr lang="ru-RU" altLang="ru-RU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в работе с дошкольниками</a:t>
            </a:r>
          </a:p>
        </p:txBody>
      </p:sp>
      <p:sp>
        <p:nvSpPr>
          <p:cNvPr id="14341" name="Прямоугольник 2">
            <a:extLst>
              <a:ext uri="{FF2B5EF4-FFF2-40B4-BE49-F238E27FC236}">
                <a16:creationId xmlns:a16="http://schemas.microsoft.com/office/drawing/2014/main" id="{AA822A76-444A-4D2C-8FAE-B51E5689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4645025"/>
            <a:ext cx="4870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Ольга Викторовна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 6 «Колобок», 1КК</a:t>
            </a: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F91E482-DE55-4109-996F-FF6DCA36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>corowina.ucoz.com</a:t>
            </a:r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15363" name="Прямоугольник 1">
            <a:extLst>
              <a:ext uri="{FF2B5EF4-FFF2-40B4-BE49-F238E27FC236}">
                <a16:creationId xmlns:a16="http://schemas.microsoft.com/office/drawing/2014/main" id="{89DE1B85-9349-4E98-A8C1-92F12E57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671513"/>
            <a:ext cx="58880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Tx/>
              <a:buNone/>
            </a:pPr>
            <a:r>
              <a:rPr lang="ru-RU" altLang="ru-RU" sz="18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</a:t>
            </a: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педагогическая технология, стержнем которой является самостоятельная исследовательская, познавательная, игровая, творческая, продуктивная деятельность детей, в процессе которой ребенок познает себя и окружающий мир, воплощает свои знания в реальные продукты.</a:t>
            </a:r>
          </a:p>
        </p:txBody>
      </p:sp>
      <p:sp>
        <p:nvSpPr>
          <p:cNvPr id="15364" name="Прямоугольник 2">
            <a:extLst>
              <a:ext uri="{FF2B5EF4-FFF2-40B4-BE49-F238E27FC236}">
                <a16:creationId xmlns:a16="http://schemas.microsoft.com/office/drawing/2014/main" id="{8A2A9F62-21B7-4F9D-89A7-558E69A9D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97200"/>
            <a:ext cx="66976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75"/>
              </a:spcBef>
              <a:buFontTx/>
              <a:buNone/>
            </a:pPr>
            <a:r>
              <a:rPr lang="ru-RU" altLang="ru-RU" sz="18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проектного метода для дошкольников:</a:t>
            </a:r>
          </a:p>
          <a:p>
            <a:pPr>
              <a:spcBef>
                <a:spcPts val="75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раскрывающих творческий и интеллектуальный потенциал дошкольников, ориентированных на диалогическое взаимодействие детей, взрослых и педагогов, способствующих самопознанию и саморазвитию всех участников процесса.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07DE71-2855-4130-961C-EA598D6B75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509120"/>
            <a:ext cx="2572917" cy="193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>
            <a:extLst>
              <a:ext uri="{FF2B5EF4-FFF2-40B4-BE49-F238E27FC236}">
                <a16:creationId xmlns:a16="http://schemas.microsoft.com/office/drawing/2014/main" id="{97D29E47-0AEC-4509-BF24-9B918DBD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>corowina.ucoz.com</a:t>
            </a:r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16387" name="Прямоугольник 1">
            <a:extLst>
              <a:ext uri="{FF2B5EF4-FFF2-40B4-BE49-F238E27FC236}">
                <a16:creationId xmlns:a16="http://schemas.microsoft.com/office/drawing/2014/main" id="{BC2BA3D8-355E-4ACD-9D4D-CDB16057A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692150"/>
            <a:ext cx="74898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304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88"/>
              </a:spcBef>
              <a:buFontTx/>
              <a:buNone/>
            </a:pPr>
            <a:r>
              <a:rPr lang="ru-RU" altLang="ru-RU" sz="16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проектного метода:</a:t>
            </a:r>
          </a:p>
          <a:p>
            <a:pPr>
              <a:spcBef>
                <a:spcPts val="788"/>
              </a:spcBef>
              <a:buFontTx/>
              <a:buNone/>
            </a:pPr>
            <a:endParaRPr lang="ru-RU" altLang="ru-RU" sz="400" b="1" u="sng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для активизации самостоятельной и познавательной деятельности дошкольника;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осваивать окружающую действительность;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творческих способностей;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умению наблюдать, слушать;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ребенку увидеть проблему со всех сторон;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навыков обобщать и анализировать;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речь, память, мышление, воображение;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коммуникативные навыки и нравственные качества;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к самосовершенствованию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8" name="Прямоугольник 2">
            <a:extLst>
              <a:ext uri="{FF2B5EF4-FFF2-40B4-BE49-F238E27FC236}">
                <a16:creationId xmlns:a16="http://schemas.microsoft.com/office/drawing/2014/main" id="{F1C0B7EB-594D-4BF7-87EB-DD6FEF028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581525"/>
            <a:ext cx="5905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Tx/>
              <a:buNone/>
            </a:pPr>
            <a:r>
              <a:rPr lang="ru-RU" altLang="ru-RU" sz="16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проектной деятельности </a:t>
            </a:r>
            <a:r>
              <a:rPr lang="ru-RU" altLang="ru-RU" sz="16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дошкольной системе является то, что ребенок еще не может самостоятельно найти противоречия в окружающем, сформулировать проблему, определить цель(замысел).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A3EE5E-9C84-49CD-930E-8E71C471EAB9}"/>
              </a:ext>
            </a:extLst>
          </p:cNvPr>
          <p:cNvSpPr/>
          <p:nvPr/>
        </p:nvSpPr>
        <p:spPr>
          <a:xfrm>
            <a:off x="895350" y="908050"/>
            <a:ext cx="457200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классифицируются: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участников;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целевой установке;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тематике;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срокам реализации.</a:t>
            </a:r>
          </a:p>
        </p:txBody>
      </p:sp>
      <p:sp>
        <p:nvSpPr>
          <p:cNvPr id="17411" name="Прямоугольник 2">
            <a:extLst>
              <a:ext uri="{FF2B5EF4-FFF2-40B4-BE49-F238E27FC236}">
                <a16:creationId xmlns:a16="http://schemas.microsoft.com/office/drawing/2014/main" id="{BAB725A5-F476-41CD-95CA-FF1B7921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020763"/>
            <a:ext cx="552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035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0"/>
              </a:spcBef>
              <a:buFontTx/>
              <a:buNone/>
            </a:pPr>
            <a:r>
              <a:rPr lang="ru-RU" altLang="ru-RU" sz="18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</a:p>
        </p:txBody>
      </p:sp>
      <p:sp>
        <p:nvSpPr>
          <p:cNvPr id="17412" name="Прямоугольник 8">
            <a:extLst>
              <a:ext uri="{FF2B5EF4-FFF2-40B4-BE49-F238E27FC236}">
                <a16:creationId xmlns:a16="http://schemas.microsoft.com/office/drawing/2014/main" id="{8AF746AF-6E3F-45AF-A8A5-16F0AA4C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1435100"/>
            <a:ext cx="4572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целеполагание;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проекта;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проекта;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итогов;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проекта.</a:t>
            </a:r>
          </a:p>
        </p:txBody>
      </p:sp>
      <p:pic>
        <p:nvPicPr>
          <p:cNvPr id="17413" name="Рисунок 2">
            <a:extLst>
              <a:ext uri="{FF2B5EF4-FFF2-40B4-BE49-F238E27FC236}">
                <a16:creationId xmlns:a16="http://schemas.microsoft.com/office/drawing/2014/main" id="{84EFD94D-D47C-4674-BAD5-EC38B058A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419475"/>
            <a:ext cx="410368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79C8BA76-1E12-4EBC-831C-704D09DFE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396875"/>
            <a:ext cx="191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проектов:</a:t>
            </a:r>
            <a:r>
              <a:rPr lang="ru-RU" altLang="ru-RU" sz="18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Прямоугольник 2">
            <a:extLst>
              <a:ext uri="{FF2B5EF4-FFF2-40B4-BE49-F238E27FC236}">
                <a16:creationId xmlns:a16="http://schemas.microsoft.com/office/drawing/2014/main" id="{37FA828D-3439-4C0D-9D81-7662B8D1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933450"/>
            <a:ext cx="391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Исследовательское-творческие:</a:t>
            </a:r>
            <a:r>
              <a:rPr lang="ru-RU" altLang="ru-RU" sz="2000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Прямоугольник 3">
            <a:extLst>
              <a:ext uri="{FF2B5EF4-FFF2-40B4-BE49-F238E27FC236}">
                <a16:creationId xmlns:a16="http://schemas.microsoft.com/office/drawing/2014/main" id="{A2F2A20B-0A93-4006-A4FC-96E2AF2C8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3867150"/>
            <a:ext cx="207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Ролево-игровые:</a:t>
            </a:r>
            <a:r>
              <a:rPr lang="ru-RU" altLang="ru-RU" sz="2000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B46524C8-7796-432D-83F0-775BC4D2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1370013"/>
            <a:ext cx="2632075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53C99-59BB-4517-83CD-E7075D9C9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9" y="1307204"/>
            <a:ext cx="2545642" cy="190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Прямоугольник 3">
            <a:extLst>
              <a:ext uri="{FF2B5EF4-FFF2-40B4-BE49-F238E27FC236}">
                <a16:creationId xmlns:a16="http://schemas.microsoft.com/office/drawing/2014/main" id="{1A1315B7-DC35-4E1F-9B02-426E6AF30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3429000"/>
            <a:ext cx="2741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«Разноцветная неделя» 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Прямоугольник 5">
            <a:extLst>
              <a:ext uri="{FF2B5EF4-FFF2-40B4-BE49-F238E27FC236}">
                <a16:creationId xmlns:a16="http://schemas.microsoft.com/office/drawing/2014/main" id="{9F7001F7-EFD4-43F2-A4D1-2D76CFE4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8" y="3419475"/>
            <a:ext cx="209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вокруг нас»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Прямоугольник 8">
            <a:extLst>
              <a:ext uri="{FF2B5EF4-FFF2-40B4-BE49-F238E27FC236}">
                <a16:creationId xmlns:a16="http://schemas.microsoft.com/office/drawing/2014/main" id="{252BA10F-7C47-4DA4-B926-52BE2580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3429000"/>
            <a:ext cx="234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 дерево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1B94109E-FBB1-4BEA-938D-8B066FA08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422" y="1369270"/>
            <a:ext cx="1569999" cy="2093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Прямоугольник 9">
            <a:extLst>
              <a:ext uri="{FF2B5EF4-FFF2-40B4-BE49-F238E27FC236}">
                <a16:creationId xmlns:a16="http://schemas.microsoft.com/office/drawing/2014/main" id="{FEB0B814-0D69-4BB1-B66F-23862082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6076950"/>
            <a:ext cx="6030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народная сказка»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Прямоугольник 3">
            <a:extLst>
              <a:ext uri="{FF2B5EF4-FFF2-40B4-BE49-F238E27FC236}">
                <a16:creationId xmlns:a16="http://schemas.microsoft.com/office/drawing/2014/main" id="{8FA5E4FB-E5FD-487D-8EF4-67E2FF4D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846513"/>
            <a:ext cx="1450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Творческие: </a:t>
            </a:r>
            <a:endParaRPr lang="ru-RU" altLang="ru-RU" sz="1800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Рисунок 2">
            <a:extLst>
              <a:ext uri="{FF2B5EF4-FFF2-40B4-BE49-F238E27FC236}">
                <a16:creationId xmlns:a16="http://schemas.microsoft.com/office/drawing/2014/main" id="{D0196A2A-469C-4A6D-8581-3FC8B9D854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585" y="4123905"/>
            <a:ext cx="2771775" cy="207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Прямоугольник 4">
            <a:extLst>
              <a:ext uri="{FF2B5EF4-FFF2-40B4-BE49-F238E27FC236}">
                <a16:creationId xmlns:a16="http://schemas.microsoft.com/office/drawing/2014/main" id="{9BFBC59C-EF4C-488E-A9E1-B8BE4497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6154738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«Коляда»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E85F6B-40D2-4743-91B1-7F5ECE14E8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058" y="4267200"/>
            <a:ext cx="2420319" cy="181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>
            <a:extLst>
              <a:ext uri="{FF2B5EF4-FFF2-40B4-BE49-F238E27FC236}">
                <a16:creationId xmlns:a16="http://schemas.microsoft.com/office/drawing/2014/main" id="{A646B91B-9896-428C-B18F-E38ACDFDA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555625"/>
            <a:ext cx="588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Информационно-практико-ориентированные:</a:t>
            </a:r>
            <a:endParaRPr lang="ru-RU" altLang="ru-RU" sz="1800" i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Прямоугольник 5">
            <a:extLst>
              <a:ext uri="{FF2B5EF4-FFF2-40B4-BE49-F238E27FC236}">
                <a16:creationId xmlns:a16="http://schemas.microsoft.com/office/drawing/2014/main" id="{5FCE6218-0B9C-4ED9-B09C-C70C3BDE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3121025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«Метео-площадка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ДОУ» 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Прямоугольник 6">
            <a:extLst>
              <a:ext uri="{FF2B5EF4-FFF2-40B4-BE49-F238E27FC236}">
                <a16:creationId xmlns:a16="http://schemas.microsoft.com/office/drawing/2014/main" id="{D5C61885-96EF-40FD-AB24-F7F751AD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3128963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pic>
        <p:nvPicPr>
          <p:cNvPr id="19461" name="Рисунок 1">
            <a:extLst>
              <a:ext uri="{FF2B5EF4-FFF2-40B4-BE49-F238E27FC236}">
                <a16:creationId xmlns:a16="http://schemas.microsoft.com/office/drawing/2014/main" id="{5B631BD1-BE1F-4DB0-9557-4A0998476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203325"/>
            <a:ext cx="24479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2">
            <a:extLst>
              <a:ext uri="{FF2B5EF4-FFF2-40B4-BE49-F238E27FC236}">
                <a16:creationId xmlns:a16="http://schemas.microsoft.com/office/drawing/2014/main" id="{CFBD473F-C643-4D74-9F29-9599DDB9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143250"/>
            <a:ext cx="2338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«Лук зеленый друг»</a:t>
            </a:r>
            <a:endParaRPr lang="ru-RU" altLang="ru-RU" sz="18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BBF159-C7B6-40CB-900D-31F65A7CD4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87741"/>
            <a:ext cx="2421743" cy="181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8DB01534-82D2-40D2-B304-00C4FF353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59" y="3962527"/>
            <a:ext cx="2724150" cy="195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71A08D0D-92C3-45F2-B27B-0CC0B7F096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62527"/>
            <a:ext cx="2127259" cy="190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EE627C-FBC7-4CB8-809C-CA8338DC2889}"/>
              </a:ext>
            </a:extLst>
          </p:cNvPr>
          <p:cNvSpPr/>
          <p:nvPr/>
        </p:nvSpPr>
        <p:spPr>
          <a:xfrm>
            <a:off x="2873375" y="6015038"/>
            <a:ext cx="2112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хочу в школу!»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6A0490-6A64-448F-8720-71EB6164D8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041" y="1188412"/>
            <a:ext cx="2359411" cy="188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>
            <a:extLst>
              <a:ext uri="{FF2B5EF4-FFF2-40B4-BE49-F238E27FC236}">
                <a16:creationId xmlns:a16="http://schemas.microsoft.com/office/drawing/2014/main" id="{ACF04226-C6FB-401E-85F5-49495E2B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765175"/>
            <a:ext cx="64817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смысл проектной деятельности </a:t>
            </a:r>
            <a:r>
              <a:rPr lang="ru-RU" altLang="ru-RU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она помогает связать обучение с жизнью,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качества способствуют успешному обучению детей в школе.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DE4B41-FBF9-4D0C-8E38-F8C763C3CF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600821"/>
            <a:ext cx="3505870" cy="288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4B9079-7697-4AB8-855E-E04F46E7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4" y="3627438"/>
            <a:ext cx="3575720" cy="268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>
            <a:extLst>
              <a:ext uri="{FF2B5EF4-FFF2-40B4-BE49-F238E27FC236}">
                <a16:creationId xmlns:a16="http://schemas.microsoft.com/office/drawing/2014/main" id="{8C2020F7-DF71-43E5-835C-33DC12C3C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6581775"/>
            <a:ext cx="178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>corowina.ucoz.com</a:t>
            </a:r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36D55B-09DF-43D7-B09B-312662FA79DC}"/>
              </a:ext>
            </a:extLst>
          </p:cNvPr>
          <p:cNvSpPr/>
          <p:nvPr/>
        </p:nvSpPr>
        <p:spPr>
          <a:xfrm>
            <a:off x="973138" y="765175"/>
            <a:ext cx="7626350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 marL="746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763"/>
              </a:spcBef>
              <a:buFontTx/>
              <a:buNone/>
              <a:defRPr/>
            </a:pPr>
            <a:r>
              <a:rPr lang="ru-RU" altLang="ru-RU" sz="4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Times New Roman" pitchFamily="18" charset="0"/>
                <a:cs typeface="Cambria" pitchFamily="18" charset="0"/>
              </a:rPr>
              <a:t>СПАСИБО ЗА ВНИМАНИЕ</a:t>
            </a:r>
            <a:endParaRPr lang="ru-RU" altLang="ru-RU" sz="40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" pitchFamily="18" charset="0"/>
              <a:cs typeface="Cambr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A8253-8EC7-4179-B37F-CDB7574AEA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84784"/>
            <a:ext cx="5976664" cy="440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343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Symbol</vt:lpstr>
      <vt:lpstr>Wingdings</vt:lpstr>
      <vt:lpstr>Bookman Old Style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Олег Печеркин</cp:lastModifiedBy>
  <cp:revision>48</cp:revision>
  <dcterms:created xsi:type="dcterms:W3CDTF">2012-08-25T10:00:02Z</dcterms:created>
  <dcterms:modified xsi:type="dcterms:W3CDTF">2018-03-21T16:36:56Z</dcterms:modified>
</cp:coreProperties>
</file>